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PRINCIPLES-OF-HEALTH-PROMOTION-AND-HEALTH-EDUCATION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PRINCIPLES-OF-HEALTH-PROMOTION-AND-HEALTH-EDUCATION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PRINCIPLES-OF-HEALTH-PROMOTION-AND-HEALTH-EDUCATION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PRINCIPLES-OF-HEALTH-PROMOTION-AND-HEALTH-EDUCATION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PRINCIPLES-OF-HEALTH-PROMOTION-AND-HEALTH-EDUCATION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PRINCIPLES-OF-HEALTH-PROMOTION-AND-HEALTH-EDUCATION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PRINCIPLES-OF-HEALTH-PROMOTION-AND-HEALTH-EDUCATION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PRINCIPLES-OF-HEALTH-PROMOTION-AND-HEALTH-EDUCATION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PRINCIPLES-OF-HEALTH-PROMOTION-AND-HEALTH-EDUCATION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PRINCIPLES-OF-HEALTH-PROMOTION-AND-HEALTH-EDUCATION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PRINCIPLES-OF-HEALTH-PROMOTION-AND-HEALTH-EDUCATION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PRINCIPLES-OF-HEALTH-PROMOTION-AND-HEALTH-EDUCATION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PRINCIPLES-OF-HEALTH-PROMOTION-AND-HEALTH-EDUCATION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PRINCIPLES-OF-HEALTH-PROMOTION-AND-HEALTH-EDUCATION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PRINCIPLES-OF-HEALTH-PROMOTION-AND-HEALTH-EDUCATION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2025-02-10T10:15:26Z</dcterms:modified>
  <cp:category/>
</cp:coreProperties>
</file>